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408" r:id="rId2"/>
    <p:sldId id="410" r:id="rId3"/>
    <p:sldId id="4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594" y="43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B275F00D-7FAD-4C63-9873-B4D3F057FA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A897B016-6940-4F49-80BF-8A9A78CD4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E70E-6C7C-41E8-879A-A581BCFE7FA1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F60FE954-5BD3-4A3D-9579-1A423D9A34DB}" type="datetime1">
              <a:rPr lang="de-DE" altLang="de-DE"/>
              <a:pPr>
                <a:defRPr/>
              </a:pPr>
              <a:t>07.02.2025</a:t>
            </a:fld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0D7C8C6-8F35-47C0-8010-B6967DE8C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2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7C29-21B4-459E-B1A7-86C6FCB83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16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5CAC5-D457-48C6-B1D2-95389EA33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6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F0F47-22F4-472B-826D-70D314505E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0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0B98-154A-4563-9594-F3EBFB9D611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80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327FA-8884-4953-A983-A1BDA14D0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3E37-4B66-437A-B717-7DA0634C2F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0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7D9DA-3D5E-4A87-948D-05A5FE510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65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29A8B-64B7-4792-BE9B-0BCBA90991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3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7F675-7EDF-429D-B662-9B3189466D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70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05710-BD50-4DE9-8864-31370C5812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44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F19586A9-6E79-4053-9517-34CFB53D71A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/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Namen der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Theorieseminar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Wintersemester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2025/2026</a:t>
            </a:r>
            <a:b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ESG und Controlling</a:t>
            </a:r>
            <a:endParaRPr lang="de-DE" altLang="de-DE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>
                <a:ea typeface="ＭＳ Ｐゴシック" panose="020B0600070205080204" pitchFamily="34" charset="-128"/>
              </a:rPr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ea typeface="ＭＳ Ｐゴシック" panose="020B0600070205080204" pitchFamily="34" charset="-128"/>
              </a:rPr>
              <a:t>Referenten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3E3FA1-198A-4B5C-8AA6-D5AC6992339E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101" name="Rechteck 5"/>
          <p:cNvSpPr>
            <a:spLocks noChangeArrowheads="1"/>
          </p:cNvSpPr>
          <p:nvPr/>
        </p:nvSpPr>
        <p:spPr bwMode="auto">
          <a:xfrm>
            <a:off x="611188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2" name="Rechteck 6"/>
          <p:cNvSpPr>
            <a:spLocks noChangeArrowheads="1"/>
          </p:cNvSpPr>
          <p:nvPr/>
        </p:nvSpPr>
        <p:spPr bwMode="auto">
          <a:xfrm>
            <a:off x="3635375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3" name="Rechteck 7"/>
          <p:cNvSpPr>
            <a:spLocks noChangeArrowheads="1"/>
          </p:cNvSpPr>
          <p:nvPr/>
        </p:nvSpPr>
        <p:spPr bwMode="auto">
          <a:xfrm>
            <a:off x="6659563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4" name="Textfeld 8"/>
          <p:cNvSpPr txBox="1">
            <a:spLocks noChangeArrowheads="1"/>
          </p:cNvSpPr>
          <p:nvPr/>
        </p:nvSpPr>
        <p:spPr bwMode="auto">
          <a:xfrm>
            <a:off x="11874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5" name="Textfeld 9"/>
          <p:cNvSpPr txBox="1">
            <a:spLocks noChangeArrowheads="1"/>
          </p:cNvSpPr>
          <p:nvPr/>
        </p:nvSpPr>
        <p:spPr bwMode="auto">
          <a:xfrm>
            <a:off x="4211638" y="4724400"/>
            <a:ext cx="731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6" name="Textfeld 10"/>
          <p:cNvSpPr txBox="1">
            <a:spLocks noChangeArrowheads="1"/>
          </p:cNvSpPr>
          <p:nvPr/>
        </p:nvSpPr>
        <p:spPr bwMode="auto">
          <a:xfrm>
            <a:off x="73088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512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B92A1DD-A34E-4438-BE5A-EED17BDB4FAD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</Words>
  <Application>Microsoft Office PowerPoint</Application>
  <PresentationFormat>Bildschirmpräsentation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Verdana</vt:lpstr>
      <vt:lpstr>Wingdings</vt:lpstr>
      <vt:lpstr>Profil</vt:lpstr>
      <vt:lpstr>Theorieseminar Wintersemester 2025/2026 ESG und Controlling</vt:lpstr>
      <vt:lpstr>Referenten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friedl</dc:creator>
  <cp:lastModifiedBy>Kossakowska, Kamila Marta</cp:lastModifiedBy>
  <cp:revision>271</cp:revision>
  <cp:lastPrinted>1601-01-01T00:00:00Z</cp:lastPrinted>
  <dcterms:created xsi:type="dcterms:W3CDTF">2004-05-07T13:34:11Z</dcterms:created>
  <dcterms:modified xsi:type="dcterms:W3CDTF">2025-02-07T11:07:12Z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